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2000: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Dustin </a:t>
            </a:r>
            <a:r>
              <a:rPr lang="en-US" dirty="0" err="1" smtClean="0"/>
              <a:t>Schaefbauer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305800" cy="4754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                 World Leaders of 2000</a:t>
            </a:r>
          </a:p>
          <a:p>
            <a:r>
              <a:rPr lang="en-US" dirty="0" smtClean="0"/>
              <a:t>Joseph Kabila, Congo, succeeded </a:t>
            </a:r>
            <a:r>
              <a:rPr lang="en-US" dirty="0" smtClean="0"/>
              <a:t>father </a:t>
            </a:r>
            <a:r>
              <a:rPr lang="en-US" dirty="0" smtClean="0"/>
              <a:t>who </a:t>
            </a:r>
            <a:r>
              <a:rPr lang="en-US" dirty="0" smtClean="0"/>
              <a:t>was </a:t>
            </a:r>
            <a:r>
              <a:rPr lang="en-US" dirty="0" smtClean="0"/>
              <a:t>assassinated</a:t>
            </a:r>
          </a:p>
          <a:p>
            <a:r>
              <a:rPr lang="en-US" dirty="0" err="1" smtClean="0"/>
              <a:t>Tarja</a:t>
            </a:r>
            <a:r>
              <a:rPr lang="en-US" dirty="0" smtClean="0"/>
              <a:t> </a:t>
            </a:r>
            <a:r>
              <a:rPr lang="en-US" dirty="0" err="1" smtClean="0"/>
              <a:t>Halonen</a:t>
            </a:r>
            <a:r>
              <a:rPr lang="en-US" dirty="0" smtClean="0"/>
              <a:t>, Finland, national elections</a:t>
            </a:r>
          </a:p>
          <a:p>
            <a:r>
              <a:rPr lang="en-US" dirty="0" err="1" smtClean="0"/>
              <a:t>Abdoulaye</a:t>
            </a:r>
            <a:r>
              <a:rPr lang="en-US" dirty="0" smtClean="0"/>
              <a:t> Wade, Senegal, national elections</a:t>
            </a:r>
          </a:p>
          <a:p>
            <a:r>
              <a:rPr lang="en-US" dirty="0" smtClean="0"/>
              <a:t>Ronald </a:t>
            </a:r>
            <a:r>
              <a:rPr lang="en-US" dirty="0" err="1" smtClean="0"/>
              <a:t>Venetiaan</a:t>
            </a:r>
            <a:r>
              <a:rPr lang="en-US" dirty="0" smtClean="0"/>
              <a:t>, Suriname, national elections</a:t>
            </a:r>
          </a:p>
          <a:p>
            <a:r>
              <a:rPr lang="en-US" dirty="0" err="1" smtClean="0"/>
              <a:t>Bashar</a:t>
            </a:r>
            <a:r>
              <a:rPr lang="en-US" dirty="0" smtClean="0"/>
              <a:t> Assad, Syria, succeeded </a:t>
            </a:r>
            <a:r>
              <a:rPr lang="en-US" dirty="0" smtClean="0"/>
              <a:t>his </a:t>
            </a:r>
            <a:r>
              <a:rPr lang="en-US" dirty="0" smtClean="0"/>
              <a:t>father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                       Wars </a:t>
            </a:r>
            <a:r>
              <a:rPr lang="en-US" smtClean="0"/>
              <a:t>of 2000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Disasters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Inventions,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Fashion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65</Words>
  <Application>Microsoft Office PowerPoint</Application>
  <PresentationFormat>On-screen Show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2000: </vt:lpstr>
      <vt:lpstr>Politics</vt:lpstr>
      <vt:lpstr>Politics</vt:lpstr>
      <vt:lpstr>Economy</vt:lpstr>
      <vt:lpstr>Statistics</vt:lpstr>
      <vt:lpstr>Natural Disasters</vt:lpstr>
      <vt:lpstr>Inventions, Technology</vt:lpstr>
      <vt:lpstr>Fashion</vt:lpstr>
      <vt:lpstr>Music</vt:lpstr>
      <vt:lpstr>Bibliography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2000: </dc:title>
  <dc:creator/>
  <cp:lastModifiedBy>Network Administrator</cp:lastModifiedBy>
  <cp:revision>8</cp:revision>
  <dcterms:created xsi:type="dcterms:W3CDTF">2006-08-16T00:00:00Z</dcterms:created>
  <dcterms:modified xsi:type="dcterms:W3CDTF">2009-09-11T16:45:20Z</dcterms:modified>
</cp:coreProperties>
</file>